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25.09.2024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25.09.2024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25.09.2024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25.09.2024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25.09.2024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25.09.2024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25.09.2024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25.09.2024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25.09.2024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25.09.2024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25.09.2024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25.09.2024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867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47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47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475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475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475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475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475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475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475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47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475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475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475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475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475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475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47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47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47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47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47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47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475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47514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Ekran Gösterisi (16:9)</PresentationFormat>
  <Paragraphs>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Win10</dc:creator>
  <cp:lastModifiedBy>Win10</cp:lastModifiedBy>
  <cp:revision>1</cp:revision>
  <dcterms:created xsi:type="dcterms:W3CDTF">2024-09-25T09:08:50Z</dcterms:created>
  <dcterms:modified xsi:type="dcterms:W3CDTF">2024-09-25T09:12:09Z</dcterms:modified>
</cp:coreProperties>
</file>